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5C20-B28B-BBB9-F9E3-B57BD74D6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628811-8B73-22EE-C642-90614C277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B553F-C769-0077-AEE5-E804479B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C8548-683C-B37F-68CD-EFD0D635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B70BDA-CAEC-7244-E70F-ABB8FFEB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5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FFA0F-7F73-D315-0719-A576846D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84B08D-013B-C3D5-2CB4-79199E7C5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AB50B-97DE-6F3B-2244-A5FDE6B4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3719C-874A-A2E0-EDDE-95BA4F51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E1CF2-89E4-339B-395E-763E9E3A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81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9A4CA2-89F1-A7B3-F094-F19D29F13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09B740-5DAD-736F-4574-D7D2A452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83110-1E72-BD6E-F0E8-A3A568B8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F6F5A-7572-2224-2603-7AEAAC2A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B2660-63EF-075E-F267-62435F27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59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CC1F4-1E11-9910-830F-ED534E9A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8BAB0-AFBA-1A8A-0791-FCF93B76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BF9F34-59D6-8EB6-827A-30154622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9E0AE-02E5-F9C6-FA8B-3A046CB7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1CC1B9-3776-5695-A2F0-70E831B3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69E53-A53F-3493-295C-FD55E8A4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CAC6C-B3AE-3F77-1524-DBD2F51F6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F341E-66C1-2B31-465B-DCFAD563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A7922-C955-3E27-800C-4193FDC6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9A78F-6C1E-FDE2-10CA-765F6EFA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0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38E5-2560-5E38-767B-3F96ED7C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08D50-09CF-49F2-DEA0-6369FD5CF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499C4-E603-9CEB-0712-40303DC8D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F5570D-DF0A-29D0-B491-0F43DF61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F29B58-5B6E-AFA5-F41D-7EF90C39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47136-3ACD-1A17-E400-FD58FBEC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E75E9-1298-D793-28EE-DE54ABE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F45934-A22C-8E12-61E5-1F152AEF1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2548-FD31-958E-B399-EBD744BFC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1A7396-6BAA-A364-F622-0EB136DB7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7587B4-19AC-32B5-A1D2-2DE1DECB1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72CF69-F31D-07C5-CB6F-3E5E38AF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EF14FD-EAF4-D272-2729-38B473C4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900AEC-2B11-D002-3FFA-3B4F0BDD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0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9F9C3-39A0-A940-41D6-8A466CEC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C05DC-40DC-CBC4-B3D8-BE22DFB7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403CC1-56F5-FEDD-917C-E1307596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3F38DD-70F7-C7F5-11E7-E4D80F77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07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467100-4431-AB2F-485F-3CAD47A8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5960BF-4784-C5B3-EEE3-31AAA0313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FC198-7840-8585-463C-70CBD888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6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25E68-08FF-D088-221E-F68923FD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3DF3B-0030-D11A-39A4-EDF56E29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3AB7D5-2955-BD3E-826C-F0DFC6DCA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B812FE-E3B0-2A5C-BF43-D8FB8F23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DD1CF-D5BF-B865-8F80-58E46377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DA9949-FF34-B7EE-5F66-D6580C28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80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6E80D-B6B4-EADC-0CB6-8FBD45AF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B60D41-2343-ACB9-DA8F-4D902061F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57EEE-1B0B-6DFF-2D71-3F2CF10F7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29AAE-0A8E-D2CE-DC04-B955D7D3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F06ED-2AB5-78AA-C16B-1F08667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B6979-CDB0-D65B-F709-EC316E90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7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019FC-8AB2-16B6-8C71-97CAA9BD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42D2F-BD10-011C-68FC-98DEE7715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B1F91-7B07-B7F8-228F-8D74CEAF3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72D23-56FD-4C3E-9CDC-2942DE33FCE7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10211-0522-BEB6-9E26-95CA7FC72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E229B-7FE4-7942-CDE6-8ED18DC6E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929B-95CC-4A07-8127-08C25A395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4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3A6D6-F35A-F2D2-499D-6BD6145B58F6}"/>
              </a:ext>
            </a:extLst>
          </p:cNvPr>
          <p:cNvSpPr txBox="1"/>
          <p:nvPr/>
        </p:nvSpPr>
        <p:spPr>
          <a:xfrm>
            <a:off x="128338" y="308054"/>
            <a:ext cx="7539788" cy="83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NMS </a:t>
            </a:r>
            <a:r>
              <a:rPr lang="en-US" altLang="ko-KR" sz="2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2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Non-maximum Suppression</a:t>
            </a:r>
            <a:endParaRPr lang="ko-KR" altLang="ko-KR" sz="2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신뢰도가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높은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하나의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box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만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남기고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나머지</a:t>
            </a:r>
            <a:r>
              <a:rPr lang="en-US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box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를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없애는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후처리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과정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51C2-95B1-B27F-A029-B5B45DD6B986}"/>
              </a:ext>
            </a:extLst>
          </p:cNvPr>
          <p:cNvSpPr txBox="1"/>
          <p:nvPr/>
        </p:nvSpPr>
        <p:spPr>
          <a:xfrm>
            <a:off x="128338" y="4721291"/>
            <a:ext cx="6320589" cy="106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NMM</a:t>
            </a:r>
            <a:r>
              <a:rPr lang="en-US" altLang="ko-KR" sz="2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Non-maximum merging</a:t>
            </a:r>
            <a:endParaRPr lang="ko-KR" altLang="ko-KR" sz="2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박스가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너무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많이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탐지되지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않도록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최대값이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아닌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병합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적용</a:t>
            </a:r>
            <a:br>
              <a:rPr lang="en-US" altLang="ko-KR" sz="15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</a:b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03AEC-C907-D604-CE79-F6CFAA28537F}"/>
              </a:ext>
            </a:extLst>
          </p:cNvPr>
          <p:cNvSpPr txBox="1"/>
          <p:nvPr/>
        </p:nvSpPr>
        <p:spPr>
          <a:xfrm>
            <a:off x="128338" y="2578567"/>
            <a:ext cx="8630651" cy="1111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Greedy_</a:t>
            </a:r>
            <a:r>
              <a:rPr lang="en-US" altLang="ko-KR" sz="22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NMM</a:t>
            </a:r>
            <a:r>
              <a:rPr lang="en-US" altLang="ko-KR" sz="22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– Greedy version of Non-maximum merging</a:t>
            </a:r>
            <a:endParaRPr lang="ko-KR" altLang="ko-KR" sz="22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너무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많은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병합을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방지</a:t>
            </a:r>
            <a:r>
              <a:rPr lang="ko-KR" altLang="en-US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하기 위해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최대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병합이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아닌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그리디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버전</a:t>
            </a:r>
            <a:r>
              <a:rPr lang="ko-KR" altLang="ko-KR" dirty="0">
                <a:solidFill>
                  <a:srgbClr val="000000"/>
                </a:solidFill>
                <a:effectLst/>
                <a:ea typeface="Helvetica" panose="020B0604020202020204" pitchFamily="34" charset="0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  <a:cs typeface="Helvetica" panose="020B0604020202020204" pitchFamily="34" charset="0"/>
              </a:rPr>
              <a:t>적용</a:t>
            </a:r>
            <a:r>
              <a:rPr lang="en-US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02173-BD24-47A2-123D-619E0B1F7941}"/>
              </a:ext>
            </a:extLst>
          </p:cNvPr>
          <p:cNvSpPr txBox="1"/>
          <p:nvPr/>
        </p:nvSpPr>
        <p:spPr>
          <a:xfrm>
            <a:off x="296778" y="1247884"/>
            <a:ext cx="603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</a:t>
            </a:r>
            <a:r>
              <a:rPr lang="ko-KR" altLang="en-US" dirty="0"/>
              <a:t>가장 큰 값 저장 후</a:t>
            </a:r>
            <a:endParaRPr lang="en-US" altLang="ko-KR" dirty="0"/>
          </a:p>
          <a:p>
            <a:r>
              <a:rPr lang="ko-KR" altLang="en-US" dirty="0"/>
              <a:t>나머지 값들을 </a:t>
            </a:r>
            <a:r>
              <a:rPr lang="en-US" altLang="ko-KR" dirty="0"/>
              <a:t>IOU</a:t>
            </a:r>
            <a:r>
              <a:rPr lang="ko-KR" altLang="en-US" dirty="0"/>
              <a:t>계산하여 임계치와 비교 후</a:t>
            </a:r>
            <a:endParaRPr lang="en-US" altLang="ko-KR" dirty="0"/>
          </a:p>
          <a:p>
            <a:r>
              <a:rPr lang="en-US" altLang="ko-KR" dirty="0"/>
              <a:t>Boolean indexing</a:t>
            </a:r>
            <a:r>
              <a:rPr lang="ko-KR" altLang="en-US" dirty="0"/>
              <a:t>하여 하나가 남을 때 까지 진행</a:t>
            </a:r>
            <a:endParaRPr lang="en-US" altLang="ko-KR" dirty="0"/>
          </a:p>
          <a:p>
            <a:r>
              <a:rPr lang="en-US" altLang="ko-KR" dirty="0"/>
              <a:t>Postprocess</a:t>
            </a:r>
            <a:r>
              <a:rPr lang="ko-KR" altLang="en-US" dirty="0"/>
              <a:t>에서 리스트화 하여 반환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1BF8E-2A4C-1917-4A43-55A0118C8A2D}"/>
              </a:ext>
            </a:extLst>
          </p:cNvPr>
          <p:cNvSpPr txBox="1"/>
          <p:nvPr/>
        </p:nvSpPr>
        <p:spPr>
          <a:xfrm>
            <a:off x="296779" y="3610089"/>
            <a:ext cx="678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</a:t>
            </a:r>
            <a:r>
              <a:rPr lang="ko-KR" altLang="en-US" dirty="0"/>
              <a:t>에서 </a:t>
            </a:r>
            <a:r>
              <a:rPr lang="en-US" altLang="ko-KR" dirty="0"/>
              <a:t>true</a:t>
            </a:r>
            <a:r>
              <a:rPr lang="ko-KR" altLang="en-US" dirty="0"/>
              <a:t>값만 저장하지만 이 개념은 </a:t>
            </a:r>
            <a:r>
              <a:rPr lang="en-US" altLang="ko-KR" dirty="0"/>
              <a:t>false</a:t>
            </a:r>
            <a:r>
              <a:rPr lang="ko-KR" altLang="en-US" dirty="0"/>
              <a:t>값도 저장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Postprocess</a:t>
            </a:r>
            <a:r>
              <a:rPr lang="ko-KR" altLang="en-US" dirty="0"/>
              <a:t>에서 </a:t>
            </a:r>
            <a:r>
              <a:rPr lang="en-US" altLang="ko-KR" dirty="0" err="1"/>
              <a:t>has_match</a:t>
            </a:r>
            <a:r>
              <a:rPr lang="en-US" altLang="ko-KR"/>
              <a:t>…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31976-1988-ADE5-8E9E-20744924202E}"/>
              </a:ext>
            </a:extLst>
          </p:cNvPr>
          <p:cNvSpPr txBox="1"/>
          <p:nvPr/>
        </p:nvSpPr>
        <p:spPr>
          <a:xfrm>
            <a:off x="296779" y="5786326"/>
            <a:ext cx="7194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 저장된 인덱스와 중복되지 않는 </a:t>
            </a:r>
            <a:r>
              <a:rPr lang="en-US" altLang="ko-KR" dirty="0"/>
              <a:t>true</a:t>
            </a:r>
            <a:r>
              <a:rPr lang="ko-KR" altLang="en-US" dirty="0"/>
              <a:t>값에 대한 인덱스만 저장</a:t>
            </a:r>
            <a:endParaRPr lang="en-US" altLang="ko-KR" dirty="0"/>
          </a:p>
          <a:p>
            <a:r>
              <a:rPr lang="en-US" altLang="ko-KR" dirty="0"/>
              <a:t>Postprocess</a:t>
            </a:r>
            <a:r>
              <a:rPr lang="ko-KR" altLang="en-US" dirty="0"/>
              <a:t>에서의 작업은 </a:t>
            </a:r>
            <a:r>
              <a:rPr lang="en-US" altLang="ko-KR" dirty="0"/>
              <a:t>Greedy NMM</a:t>
            </a:r>
            <a:r>
              <a:rPr lang="ko-KR" altLang="en-US" dirty="0"/>
              <a:t>와 동일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33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사람, 건물, 도로이(가) 표시된 사진&#10;&#10;자동 생성된 설명">
            <a:extLst>
              <a:ext uri="{FF2B5EF4-FFF2-40B4-BE49-F238E27FC236}">
                <a16:creationId xmlns:a16="http://schemas.microsoft.com/office/drawing/2014/main" id="{422412E3-D796-B1CD-4C80-ADF6907E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29000"/>
            <a:ext cx="5535338" cy="3600000"/>
          </a:xfrm>
          <a:prstGeom prst="rect">
            <a:avLst/>
          </a:prstGeom>
        </p:spPr>
      </p:pic>
      <p:pic>
        <p:nvPicPr>
          <p:cNvPr id="11" name="그림 10" descr="사람, 건물, 실외, 도로이(가) 표시된 사진&#10;&#10;자동 생성된 설명">
            <a:extLst>
              <a:ext uri="{FF2B5EF4-FFF2-40B4-BE49-F238E27FC236}">
                <a16:creationId xmlns:a16="http://schemas.microsoft.com/office/drawing/2014/main" id="{97DE90A0-D2ED-FFE2-8866-F88254AB5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59" y="1629000"/>
            <a:ext cx="5535337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C2A2-6C2A-B193-1745-C415DE7203B9}"/>
              </a:ext>
            </a:extLst>
          </p:cNvPr>
          <p:cNvSpPr txBox="1"/>
          <p:nvPr/>
        </p:nvSpPr>
        <p:spPr>
          <a:xfrm>
            <a:off x="2172750" y="5331274"/>
            <a:ext cx="7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5E415-5B38-B97F-EF75-6C1A1BBA13CA}"/>
              </a:ext>
            </a:extLst>
          </p:cNvPr>
          <p:cNvSpPr txBox="1"/>
          <p:nvPr/>
        </p:nvSpPr>
        <p:spPr>
          <a:xfrm>
            <a:off x="8909455" y="5352425"/>
            <a:ext cx="265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NMM&amp;Greedy</a:t>
            </a:r>
            <a:r>
              <a:rPr lang="en-US" altLang="ko-KR" dirty="0"/>
              <a:t> NMM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14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, 실외, 도로이(가) 표시된 사진&#10;&#10;자동 생성된 설명">
            <a:extLst>
              <a:ext uri="{FF2B5EF4-FFF2-40B4-BE49-F238E27FC236}">
                <a16:creationId xmlns:a16="http://schemas.microsoft.com/office/drawing/2014/main" id="{94934441-0BAA-9E86-F0EC-9A1DA2CC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2" y="1809000"/>
            <a:ext cx="5760000" cy="3240000"/>
          </a:xfrm>
          <a:prstGeom prst="rect">
            <a:avLst/>
          </a:prstGeom>
        </p:spPr>
      </p:pic>
      <p:pic>
        <p:nvPicPr>
          <p:cNvPr id="7" name="그림 6" descr="텍스트, 실외, 도로, 사람이(가) 표시된 사진&#10;&#10;자동 생성된 설명">
            <a:extLst>
              <a:ext uri="{FF2B5EF4-FFF2-40B4-BE49-F238E27FC236}">
                <a16:creationId xmlns:a16="http://schemas.microsoft.com/office/drawing/2014/main" id="{FA897C76-3176-C26B-A65D-697599085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000"/>
            <a:ext cx="5760000" cy="32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9C461-A2F2-2C7A-C38F-DC6E9D3C9993}"/>
              </a:ext>
            </a:extLst>
          </p:cNvPr>
          <p:cNvSpPr txBox="1"/>
          <p:nvPr/>
        </p:nvSpPr>
        <p:spPr>
          <a:xfrm>
            <a:off x="2365696" y="5176397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NMS&amp;NMM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9AF06-7486-3E73-67C3-1E88568EBC6E}"/>
              </a:ext>
            </a:extLst>
          </p:cNvPr>
          <p:cNvSpPr txBox="1"/>
          <p:nvPr/>
        </p:nvSpPr>
        <p:spPr>
          <a:xfrm>
            <a:off x="8987407" y="5176397"/>
            <a:ext cx="19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Greedy NMM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6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BD2583F7-B2F6-6DE8-936F-E24E74155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2" y="1626187"/>
            <a:ext cx="5760000" cy="3605625"/>
          </a:xfrm>
          <a:prstGeom prst="rect">
            <a:avLst/>
          </a:prstGeom>
        </p:spPr>
      </p:pic>
      <p:pic>
        <p:nvPicPr>
          <p:cNvPr id="7" name="그림 6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D060D2E8-6880-430F-1E71-48F0E27C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188"/>
            <a:ext cx="5760000" cy="360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CDB2A-D8E9-342A-FBD5-587BB1E7C851}"/>
              </a:ext>
            </a:extLst>
          </p:cNvPr>
          <p:cNvSpPr txBox="1"/>
          <p:nvPr/>
        </p:nvSpPr>
        <p:spPr>
          <a:xfrm>
            <a:off x="2524168" y="5595846"/>
            <a:ext cx="83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DFB1E8-1B88-6C32-31D5-4A01E706E293}"/>
              </a:ext>
            </a:extLst>
          </p:cNvPr>
          <p:cNvSpPr txBox="1"/>
          <p:nvPr/>
        </p:nvSpPr>
        <p:spPr>
          <a:xfrm>
            <a:off x="9535661" y="5679238"/>
            <a:ext cx="83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15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05AF1989-85AF-74F5-FD21-3D4A7EB6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188"/>
            <a:ext cx="5760000" cy="3605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47F77-C4ED-52E5-9B87-43151222A09E}"/>
              </a:ext>
            </a:extLst>
          </p:cNvPr>
          <p:cNvSpPr txBox="1"/>
          <p:nvPr/>
        </p:nvSpPr>
        <p:spPr>
          <a:xfrm>
            <a:off x="2524168" y="5595846"/>
            <a:ext cx="83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NMS</a:t>
            </a:r>
            <a:endParaRPr lang="ko-KR" altLang="en-US" dirty="0"/>
          </a:p>
        </p:txBody>
      </p:sp>
      <p:pic>
        <p:nvPicPr>
          <p:cNvPr id="7" name="그림 6" descr="텍스트, 자동차, 도로, 나무이(가) 표시된 사진&#10;&#10;자동 생성된 설명">
            <a:extLst>
              <a:ext uri="{FF2B5EF4-FFF2-40B4-BE49-F238E27FC236}">
                <a16:creationId xmlns:a16="http://schemas.microsoft.com/office/drawing/2014/main" id="{A7B4CA68-410C-0893-BC0C-FE32A903C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626188"/>
            <a:ext cx="5760000" cy="360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D80C1E-F456-00D1-2A03-4E2593ED9630}"/>
              </a:ext>
            </a:extLst>
          </p:cNvPr>
          <p:cNvSpPr txBox="1"/>
          <p:nvPr/>
        </p:nvSpPr>
        <p:spPr>
          <a:xfrm>
            <a:off x="8824167" y="5614988"/>
            <a:ext cx="19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Greedy NMM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57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127</Words>
  <Application>Microsoft Office PowerPoint</Application>
  <PresentationFormat>와이드스크린</PresentationFormat>
  <Paragraphs>22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우영</dc:creator>
  <cp:lastModifiedBy>우영</cp:lastModifiedBy>
  <cp:revision>8</cp:revision>
  <dcterms:created xsi:type="dcterms:W3CDTF">2022-09-27T03:12:33Z</dcterms:created>
  <dcterms:modified xsi:type="dcterms:W3CDTF">2022-09-27T04:59:45Z</dcterms:modified>
</cp:coreProperties>
</file>